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070B05-2267-409F-AD20-889B792723FC}" type="datetimeFigureOut">
              <a:rPr lang="es-MX" smtClean="0"/>
              <a:t>22/03/2019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43A719-F290-46D5-9B38-A3BBE00D7D5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0B05-2267-409F-AD20-889B792723FC}" type="datetimeFigureOut">
              <a:rPr lang="es-MX" smtClean="0"/>
              <a:t>22/03/2019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719-F290-46D5-9B38-A3BBE00D7D5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0B05-2267-409F-AD20-889B792723FC}" type="datetimeFigureOut">
              <a:rPr lang="es-MX" smtClean="0"/>
              <a:t>22/03/2019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719-F290-46D5-9B38-A3BBE00D7D5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0B05-2267-409F-AD20-889B792723FC}" type="datetimeFigureOut">
              <a:rPr lang="es-MX" smtClean="0"/>
              <a:t>22/03/2019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719-F290-46D5-9B38-A3BBE00D7D5E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0B05-2267-409F-AD20-889B792723FC}" type="datetimeFigureOut">
              <a:rPr lang="es-MX" smtClean="0"/>
              <a:t>22/03/2019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719-F290-46D5-9B38-A3BBE00D7D5E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0B05-2267-409F-AD20-889B792723FC}" type="datetimeFigureOut">
              <a:rPr lang="es-MX" smtClean="0"/>
              <a:t>22/03/2019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719-F290-46D5-9B38-A3BBE00D7D5E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0B05-2267-409F-AD20-889B792723FC}" type="datetimeFigureOut">
              <a:rPr lang="es-MX" smtClean="0"/>
              <a:t>22/03/2019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719-F290-46D5-9B38-A3BBE00D7D5E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0B05-2267-409F-AD20-889B792723FC}" type="datetimeFigureOut">
              <a:rPr lang="es-MX" smtClean="0"/>
              <a:t>22/03/2019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719-F290-46D5-9B38-A3BBE00D7D5E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0B05-2267-409F-AD20-889B792723FC}" type="datetimeFigureOut">
              <a:rPr lang="es-MX" smtClean="0"/>
              <a:t>22/03/2019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719-F290-46D5-9B38-A3BBE00D7D5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8070B05-2267-409F-AD20-889B792723FC}" type="datetimeFigureOut">
              <a:rPr lang="es-MX" smtClean="0"/>
              <a:t>22/03/2019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719-F290-46D5-9B38-A3BBE00D7D5E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070B05-2267-409F-AD20-889B792723FC}" type="datetimeFigureOut">
              <a:rPr lang="es-MX" smtClean="0"/>
              <a:t>22/03/2019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43A719-F290-46D5-9B38-A3BBE00D7D5E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8070B05-2267-409F-AD20-889B792723FC}" type="datetimeFigureOut">
              <a:rPr lang="es-MX" smtClean="0"/>
              <a:t>22/03/2019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43A719-F290-46D5-9B38-A3BBE00D7D5E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tei.org.mx/reportes/index.php/menu_principal/consulta_2017_fech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s-MX" sz="1800" dirty="0" smtClean="0"/>
              <a:t/>
            </a:r>
            <a:br>
              <a:rPr lang="es-MX" sz="1800" dirty="0" smtClean="0"/>
            </a:br>
            <a:r>
              <a:rPr lang="es-MX" sz="1800" dirty="0"/>
              <a:t/>
            </a:r>
            <a:br>
              <a:rPr lang="es-MX" sz="1800" dirty="0"/>
            </a:br>
            <a:r>
              <a:rPr lang="es-MX" sz="1400" dirty="0" smtClean="0">
                <a:hlinkClick r:id="rId2"/>
              </a:rPr>
              <a:t>https</a:t>
            </a:r>
            <a:r>
              <a:rPr lang="es-MX" sz="1400" dirty="0">
                <a:hlinkClick r:id="rId2"/>
              </a:rPr>
              <a:t>://</a:t>
            </a:r>
            <a:r>
              <a:rPr lang="es-MX" sz="1400" dirty="0" smtClean="0">
                <a:hlinkClick r:id="rId2"/>
              </a:rPr>
              <a:t>www.itei.org.mx/reportes/index.php/menu_principal/consulta_2017_fecha</a:t>
            </a:r>
            <a:r>
              <a:rPr lang="es-MX" sz="1800" dirty="0" smtClean="0"/>
              <a:t/>
            </a:r>
            <a:br>
              <a:rPr lang="es-MX" sz="1800" dirty="0" smtClean="0"/>
            </a:br>
            <a:r>
              <a:rPr lang="es-MX" sz="1800" dirty="0"/>
              <a:t/>
            </a:r>
            <a:br>
              <a:rPr lang="es-MX" sz="1800" dirty="0"/>
            </a:br>
            <a:r>
              <a:rPr lang="es-MX" sz="1400" dirty="0" smtClean="0"/>
              <a:t>En la siguiente liga puede consultar el histórico de solicitudes de información de DIF</a:t>
            </a:r>
            <a:endParaRPr lang="es-MX" sz="14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276872"/>
            <a:ext cx="4555320" cy="392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723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</TotalTime>
  <Words>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Lucida Sans Unicode</vt:lpstr>
      <vt:lpstr>Verdana</vt:lpstr>
      <vt:lpstr>Wingdings 2</vt:lpstr>
      <vt:lpstr>Wingdings 3</vt:lpstr>
      <vt:lpstr>Concurrencia</vt:lpstr>
      <vt:lpstr>  https://www.itei.org.mx/reportes/index.php/menu_principal/consulta_2017_fecha  En la siguiente liga puede consultar el histórico de solicitudes de información de DIF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Información en Proceso de Actualización…</dc:title>
  <dc:creator>Transparencia</dc:creator>
  <cp:lastModifiedBy>Cesar Alberto Isabeles Guerrero</cp:lastModifiedBy>
  <cp:revision>5</cp:revision>
  <dcterms:created xsi:type="dcterms:W3CDTF">2017-02-01T19:40:05Z</dcterms:created>
  <dcterms:modified xsi:type="dcterms:W3CDTF">2019-03-22T17:26:42Z</dcterms:modified>
</cp:coreProperties>
</file>